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8" r:id="rId5"/>
    <p:sldId id="289" r:id="rId6"/>
    <p:sldId id="259" r:id="rId7"/>
    <p:sldId id="265" r:id="rId8"/>
    <p:sldId id="260" r:id="rId9"/>
    <p:sldId id="261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051" y="3385377"/>
            <a:ext cx="8901953" cy="1132836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Project Partner Name:-   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1.Rohit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Gurav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Roll No.223066)  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2.Rohan Mahale(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No.223105)  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03032" y="1035504"/>
            <a:ext cx="946597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E-Commerce-Online Shopping Mart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53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" y="1455314"/>
            <a:ext cx="9780189" cy="25355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1" y="4616004"/>
            <a:ext cx="9780189" cy="20228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6060" y="624317"/>
            <a:ext cx="3271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Seller login details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33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60608" y="1365161"/>
            <a:ext cx="9581881" cy="5022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6820" y="618183"/>
            <a:ext cx="6439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400" b="1" dirty="0" smtClean="0"/>
              <a:t>                   Seller </a:t>
            </a:r>
            <a:r>
              <a:rPr lang="en-IN" sz="2400" b="1" dirty="0"/>
              <a:t>add products details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118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05306" y="914400"/>
            <a:ext cx="9079607" cy="5267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306" y="175736"/>
            <a:ext cx="3593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Sellers product list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89397" y="1197736"/>
            <a:ext cx="9156879" cy="47780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307" y="502276"/>
            <a:ext cx="3902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Seller product </a:t>
            </a:r>
            <a:r>
              <a:rPr lang="en-IN" sz="2400" b="1" dirty="0" smtClean="0"/>
              <a:t>delete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705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8942" y="901521"/>
            <a:ext cx="9569002" cy="5692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2" y="162857"/>
            <a:ext cx="3979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Sellers added products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4545" y="965916"/>
            <a:ext cx="9839462" cy="5383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456" y="227252"/>
            <a:ext cx="4365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registration form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4544" y="1187244"/>
            <a:ext cx="9942493" cy="4968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972" y="334851"/>
            <a:ext cx="3181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Login Page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1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09092" y="927280"/>
            <a:ext cx="9491731" cy="53833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002" y="283335"/>
            <a:ext cx="506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After Login Customer</a:t>
            </a:r>
            <a:r>
              <a:rPr lang="en-IN" sz="2400" dirty="0"/>
              <a:t> </a:t>
            </a:r>
            <a:r>
              <a:rPr lang="en-IN" sz="2400" b="1" dirty="0"/>
              <a:t>Home Page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44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72732" y="978793"/>
            <a:ext cx="8912181" cy="5254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2732" y="334851"/>
            <a:ext cx="382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update 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3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63638" y="1287888"/>
            <a:ext cx="9388699" cy="53318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607" y="549224"/>
            <a:ext cx="46750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buy a product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5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is E-Commerce?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77285"/>
            <a:ext cx="8904548" cy="4264077"/>
          </a:xfrm>
        </p:spPr>
        <p:txBody>
          <a:bodyPr/>
          <a:lstStyle/>
          <a:p>
            <a:r>
              <a:rPr lang="en-US" sz="2400" b="1" dirty="0"/>
              <a:t>E-Commerce commonly </a:t>
            </a:r>
            <a:r>
              <a:rPr lang="en-US" sz="2400" b="1" dirty="0" smtClean="0"/>
              <a:t>known as  online platform source.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It consist of buying and selling product and</a:t>
            </a:r>
            <a:br>
              <a:rPr lang="en-US" sz="2400" b="1" dirty="0"/>
            </a:br>
            <a:r>
              <a:rPr lang="en-US" sz="2400" b="1" dirty="0"/>
              <a:t>services over an </a:t>
            </a:r>
            <a:r>
              <a:rPr lang="en-US" sz="2400" b="1" dirty="0" smtClean="0"/>
              <a:t>application systems </a:t>
            </a:r>
            <a:r>
              <a:rPr lang="en-US" sz="2400" b="1" dirty="0"/>
              <a:t>Such as the</a:t>
            </a:r>
            <a:br>
              <a:rPr lang="en-US" sz="2400" b="1" dirty="0"/>
            </a:br>
            <a:r>
              <a:rPr lang="en-US" sz="2400" b="1" dirty="0"/>
              <a:t>internet and other </a:t>
            </a:r>
            <a:r>
              <a:rPr lang="en-US" sz="2400" b="1" dirty="0" smtClean="0"/>
              <a:t>computer as well as mobile phone </a:t>
            </a:r>
            <a:r>
              <a:rPr lang="en-US" sz="2400" b="1" dirty="0"/>
              <a:t>networks</a:t>
            </a:r>
            <a:r>
              <a:rPr lang="en-US" sz="2400" b="1" dirty="0" smtClean="0"/>
              <a:t>.</a:t>
            </a:r>
          </a:p>
          <a:p>
            <a:r>
              <a:rPr lang="en-US" sz="2400" b="1" dirty="0"/>
              <a:t>E-Commerce allows people to do business without</a:t>
            </a:r>
            <a:br>
              <a:rPr lang="en-US" sz="2400" b="1" dirty="0"/>
            </a:br>
            <a:r>
              <a:rPr lang="en-US" sz="2400" b="1" dirty="0"/>
              <a:t>the constraint of distance and </a:t>
            </a:r>
            <a:r>
              <a:rPr lang="en-US" sz="2400" b="1" dirty="0" smtClean="0"/>
              <a:t>time.</a:t>
            </a:r>
            <a:endParaRPr lang="en-US" sz="2400" b="1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76518" y="1326525"/>
            <a:ext cx="9362941" cy="4984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8185" y="656823"/>
            <a:ext cx="6323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Customer buy a product and set a quantity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2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8787" y="850006"/>
            <a:ext cx="9710672" cy="5834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699" y="231820"/>
            <a:ext cx="40826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View cart  page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9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28788" y="1030310"/>
            <a:ext cx="10483404" cy="56667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303" y="476518"/>
            <a:ext cx="6619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address details and payment form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40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302" y="1004551"/>
            <a:ext cx="9633399" cy="5705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365" y="399245"/>
            <a:ext cx="4237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/>
              <a:t>Customer’s Order  Page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464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0456" y="953034"/>
            <a:ext cx="10225826" cy="5795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455" y="334851"/>
            <a:ext cx="7765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Customer’s show the specific product order details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80304" y="1094704"/>
            <a:ext cx="10200068" cy="5640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72" y="334851"/>
            <a:ext cx="4778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Customer Order cancellation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024" y="324027"/>
            <a:ext cx="3304029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login page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9024" y="1017431"/>
            <a:ext cx="10155590" cy="549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3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54547" y="875764"/>
            <a:ext cx="9929611" cy="565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547" y="167425"/>
            <a:ext cx="468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Admin update profile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043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39315" y="1075387"/>
            <a:ext cx="10125147" cy="57826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093" y="399245"/>
            <a:ext cx="4945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Admin show the seller details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8941" y="1133342"/>
            <a:ext cx="10161432" cy="5484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7882" y="528034"/>
            <a:ext cx="3799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Admin </a:t>
            </a:r>
            <a:r>
              <a:rPr lang="en-IN" sz="2400" b="1" dirty="0" smtClean="0"/>
              <a:t>delete </a:t>
            </a:r>
            <a:r>
              <a:rPr lang="en-IN" sz="2400" b="1" dirty="0"/>
              <a:t>seller  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40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Benefits of E-commerce </a:t>
            </a:r>
            <a:r>
              <a:rPr lang="en-US" b="1" dirty="0" smtClean="0">
                <a:solidFill>
                  <a:schemeClr val="tx1"/>
                </a:solidFill>
              </a:rPr>
              <a:t>website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Convenience Easiness</a:t>
            </a:r>
          </a:p>
          <a:p>
            <a:r>
              <a:rPr lang="en-US" sz="2400" b="1" dirty="0"/>
              <a:t>Keep track consumers Buying Habit</a:t>
            </a:r>
          </a:p>
          <a:p>
            <a:r>
              <a:rPr lang="en-US" sz="2400" b="1" dirty="0"/>
              <a:t>Efficient and competence</a:t>
            </a:r>
          </a:p>
          <a:p>
            <a:r>
              <a:rPr lang="en-US" sz="2400" b="1" dirty="0"/>
              <a:t>Easy to sell Products Across the World</a:t>
            </a:r>
          </a:p>
          <a:p>
            <a:r>
              <a:rPr lang="en-US" sz="2400" b="1" dirty="0"/>
              <a:t>Stay open </a:t>
            </a:r>
            <a:r>
              <a:rPr lang="en-US" sz="2400" b="1" dirty="0" smtClean="0"/>
              <a:t>24hrs/365days</a:t>
            </a:r>
            <a:endParaRPr lang="en-US" sz="2400" b="1" dirty="0"/>
          </a:p>
          <a:p>
            <a:r>
              <a:rPr lang="en-US" sz="2400" b="1" dirty="0"/>
              <a:t>More economical and reasonable.</a:t>
            </a:r>
          </a:p>
          <a:p>
            <a:r>
              <a:rPr lang="en-US" sz="2400" b="1" dirty="0" smtClean="0"/>
              <a:t>Reduce </a:t>
            </a:r>
            <a:r>
              <a:rPr lang="en-US" sz="2400" b="1" dirty="0"/>
              <a:t>Costs</a:t>
            </a:r>
          </a:p>
          <a:p>
            <a:r>
              <a:rPr lang="en-US" sz="2400" b="1" dirty="0"/>
              <a:t>Expand Market for niche product</a:t>
            </a:r>
            <a:r>
              <a:rPr lang="en-US" b="1" dirty="0"/>
              <a:t>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41666" y="1068948"/>
            <a:ext cx="10225827" cy="5512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666" y="360608"/>
            <a:ext cx="5731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Admin view the all customers details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211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7577" y="978794"/>
            <a:ext cx="10380371" cy="5653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577" y="412124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Admin view the total orders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57502"/>
            <a:ext cx="9607640" cy="59004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183" y="206062"/>
            <a:ext cx="291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Home page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22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90918" y="2369713"/>
            <a:ext cx="7456867" cy="10926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</a:t>
            </a:r>
            <a:r>
              <a:rPr lang="en-US" sz="65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You</a:t>
            </a:r>
            <a:r>
              <a:rPr lang="en-US" sz="65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..!!!!</a:t>
            </a:r>
            <a:endParaRPr lang="en-US" sz="65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03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967" y="524973"/>
            <a:ext cx="9651523" cy="5103095"/>
          </a:xfrm>
        </p:spPr>
        <p:txBody>
          <a:bodyPr/>
          <a:lstStyle/>
          <a:p>
            <a:pPr marL="45720" indent="0">
              <a:buNone/>
            </a:pPr>
            <a:r>
              <a:rPr lang="en-US" sz="3200" b="1" dirty="0" smtClean="0"/>
              <a:t>Technologies</a:t>
            </a:r>
          </a:p>
          <a:p>
            <a:pPr marL="45720" indent="0">
              <a:buNone/>
            </a:pPr>
            <a:endParaRPr lang="en-US" sz="3200" b="1" dirty="0"/>
          </a:p>
          <a:p>
            <a:pPr marL="45720" indent="0">
              <a:buNone/>
            </a:pPr>
            <a:r>
              <a:rPr lang="en-US" sz="3200" dirty="0"/>
              <a:t>Backend  </a:t>
            </a:r>
            <a:r>
              <a:rPr lang="en-US" sz="3200" dirty="0" smtClean="0"/>
              <a:t>:Spring </a:t>
            </a:r>
            <a:r>
              <a:rPr lang="en-US" sz="3200" dirty="0"/>
              <a:t>Boot </a:t>
            </a:r>
          </a:p>
          <a:p>
            <a:pPr marL="45720" indent="0">
              <a:buNone/>
            </a:pPr>
            <a:r>
              <a:rPr lang="en-US" sz="3200" dirty="0"/>
              <a:t>Database : MySQL</a:t>
            </a:r>
          </a:p>
          <a:p>
            <a:pPr marL="45720" indent="0">
              <a:buNone/>
            </a:pPr>
            <a:r>
              <a:rPr lang="en-US" sz="3200" dirty="0"/>
              <a:t>User Interface Design  : </a:t>
            </a:r>
            <a:r>
              <a:rPr lang="en-US" sz="3200" dirty="0" smtClean="0"/>
              <a:t>React-</a:t>
            </a:r>
            <a:r>
              <a:rPr lang="en-US" sz="3200" dirty="0" err="1" smtClean="0"/>
              <a:t>js</a:t>
            </a:r>
            <a:endParaRPr lang="en-US" sz="3200" dirty="0"/>
          </a:p>
          <a:p>
            <a:pPr marL="45720" indent="0">
              <a:buNone/>
            </a:pPr>
            <a:r>
              <a:rPr lang="en-US" sz="3200" dirty="0"/>
              <a:t>Web Browser : Mozilla, Google Chrome,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150" y="1040127"/>
            <a:ext cx="9484097" cy="4781124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200" b="1" dirty="0"/>
              <a:t>Module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home </a:t>
            </a:r>
            <a:r>
              <a:rPr lang="en-US" sz="3200" dirty="0" smtClean="0"/>
              <a:t>module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 smtClean="0"/>
              <a:t>Registration module</a:t>
            </a:r>
            <a:endParaRPr lang="en-US" sz="3200" dirty="0"/>
          </a:p>
          <a:p>
            <a:pPr>
              <a:buFont typeface="Wingdings" pitchFamily="2" charset="2"/>
              <a:buChar char="§"/>
            </a:pPr>
            <a:r>
              <a:rPr lang="en-US" sz="3200" dirty="0"/>
              <a:t>Login /Signup  module</a:t>
            </a:r>
          </a:p>
          <a:p>
            <a:pPr>
              <a:buFont typeface="Wingdings" pitchFamily="2" charset="2"/>
              <a:buChar char="§"/>
            </a:pPr>
            <a:r>
              <a:rPr lang="en-US" sz="3200" dirty="0" smtClean="0"/>
              <a:t>Cart module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26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67654"/>
            <a:ext cx="8596668" cy="1320800"/>
          </a:xfrm>
        </p:spPr>
        <p:txBody>
          <a:bodyPr/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Registration</a:t>
            </a:r>
            <a:endParaRPr lang="en-US" sz="3000" b="1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334" y="3515932"/>
            <a:ext cx="4409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Login</a:t>
            </a:r>
            <a:endParaRPr lang="en-US" sz="30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7334" y="975732"/>
            <a:ext cx="8144694" cy="25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Seller Role</a:t>
            </a:r>
          </a:p>
          <a:p>
            <a:r>
              <a:rPr lang="en-US" sz="2800" dirty="0" smtClean="0"/>
              <a:t>Customer Role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520" y="4317800"/>
            <a:ext cx="8144694" cy="25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Admin Role</a:t>
            </a:r>
          </a:p>
          <a:p>
            <a:r>
              <a:rPr lang="en-US" sz="2800" dirty="0" smtClean="0"/>
              <a:t>Seller Role</a:t>
            </a:r>
          </a:p>
          <a:p>
            <a:r>
              <a:rPr lang="en-US" sz="2800" dirty="0" smtClean="0"/>
              <a:t>Customer Role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867" y="3961077"/>
            <a:ext cx="2926770" cy="216466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567448" y="4669922"/>
            <a:ext cx="772733" cy="74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67" y="1113037"/>
            <a:ext cx="2926770" cy="190382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3668333" y="1614966"/>
            <a:ext cx="772733" cy="746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20" y="953037"/>
            <a:ext cx="10174310" cy="5563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640" y="162200"/>
            <a:ext cx="4584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Home Page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7472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22" y="545205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Seller </a:t>
            </a:r>
            <a:r>
              <a:rPr lang="en-US" sz="2400" b="1" dirty="0" smtClean="0">
                <a:solidFill>
                  <a:schemeClr val="tx1"/>
                </a:solidFill>
              </a:rPr>
              <a:t>Registration  From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97" y="1493949"/>
            <a:ext cx="10362104" cy="419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1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 validation from 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121" y="1275008"/>
            <a:ext cx="9356514" cy="47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637</TotalTime>
  <Words>197</Words>
  <Application>Microsoft Office PowerPoint</Application>
  <PresentationFormat>Widescreen</PresentationFormat>
  <Paragraphs>62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What is E-Commerce?</vt:lpstr>
      <vt:lpstr>Benefits of E-commerce website</vt:lpstr>
      <vt:lpstr>PowerPoint Presentation</vt:lpstr>
      <vt:lpstr>PowerPoint Presentation</vt:lpstr>
      <vt:lpstr>Registration</vt:lpstr>
      <vt:lpstr>PowerPoint Presentation</vt:lpstr>
      <vt:lpstr>Seller Registration  From</vt:lpstr>
      <vt:lpstr>Supplier validation from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E-Commerce-Online Shoping Mart</dc:title>
  <dc:creator>admin</dc:creator>
  <cp:lastModifiedBy>Shree</cp:lastModifiedBy>
  <cp:revision>20</cp:revision>
  <dcterms:created xsi:type="dcterms:W3CDTF">2022-09-22T09:08:42Z</dcterms:created>
  <dcterms:modified xsi:type="dcterms:W3CDTF">2022-09-28T09:54:53Z</dcterms:modified>
</cp:coreProperties>
</file>